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5" r:id="rId9"/>
    <p:sldId id="266" r:id="rId10"/>
    <p:sldId id="267" r:id="rId11"/>
    <p:sldId id="268" r:id="rId12"/>
    <p:sldId id="269" r:id="rId13"/>
    <p:sldId id="264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6405"/>
  </p:normalViewPr>
  <p:slideViewPr>
    <p:cSldViewPr snapToGrid="0" snapToObjects="1">
      <p:cViewPr varScale="1">
        <p:scale>
          <a:sx n="204" d="100"/>
          <a:sy n="204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providers/hashicorp/aws/latest/doc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cli/latest/userguide/install-cliv2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docs.aws.amazon.com/AWSEC2/latest/UserGuide/using-cloudwatch-createalarm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64CD-4E33-D042-8601-80B62019E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FA03F-263A-F14F-A33A-6821E6B3D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07011"/>
          </a:xfrm>
        </p:spPr>
        <p:txBody>
          <a:bodyPr>
            <a:normAutofit/>
          </a:bodyPr>
          <a:lstStyle/>
          <a:p>
            <a:r>
              <a:rPr lang="en-US" dirty="0"/>
              <a:t>For Platform-</a:t>
            </a:r>
            <a:r>
              <a:rPr lang="en-US" dirty="0" err="1"/>
              <a:t>Ops.com</a:t>
            </a:r>
            <a:endParaRPr lang="en-US" dirty="0"/>
          </a:p>
          <a:p>
            <a:r>
              <a:rPr lang="en-US" dirty="0"/>
              <a:t>Jeremy Boyle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9DCF1-1A3B-D645-A7DE-5DB2B084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9" y="1446756"/>
            <a:ext cx="4485280" cy="23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1DE-516B-1047-A5C4-92DD8D1F3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5977"/>
            <a:ext cx="10571998" cy="970450"/>
          </a:xfrm>
        </p:spPr>
        <p:txBody>
          <a:bodyPr/>
          <a:lstStyle/>
          <a:p>
            <a:r>
              <a:rPr lang="en-US" dirty="0"/>
              <a:t>Nagios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1BD1C-5560-DC4A-B6F2-19DEBF4AF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762416" cy="180431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Access your Nagios with the provided outputs from terraform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E736C-33B7-7C48-9323-9A55FA95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995519"/>
            <a:ext cx="5285999" cy="4743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373DB5-B789-9347-852E-0B9BC7EE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93" y="4268980"/>
            <a:ext cx="3334707" cy="18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1DE-516B-1047-A5C4-92DD8D1F3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65977"/>
            <a:ext cx="10571998" cy="970450"/>
          </a:xfrm>
        </p:spPr>
        <p:txBody>
          <a:bodyPr/>
          <a:lstStyle/>
          <a:p>
            <a:r>
              <a:rPr lang="en-US" dirty="0"/>
              <a:t>Stages / 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1BD1C-5560-DC4A-B6F2-19DEBF4AF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0356" cy="2312135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Each stage lives in a different region for security</a:t>
            </a:r>
          </a:p>
          <a:p>
            <a:pPr lvl="1"/>
            <a:r>
              <a:rPr lang="en-US" dirty="0"/>
              <a:t>Make sure to route your website to the load balancers</a:t>
            </a:r>
          </a:p>
          <a:p>
            <a:endParaRPr lang="en-US" dirty="0"/>
          </a:p>
          <a:p>
            <a:r>
              <a:rPr lang="en-US" dirty="0"/>
              <a:t>PROD – US-EAST-2 (</a:t>
            </a:r>
            <a:r>
              <a:rPr lang="en-US" dirty="0" err="1"/>
              <a:t>www.platform-ops.com</a:t>
            </a:r>
            <a:r>
              <a:rPr lang="en-US" dirty="0"/>
              <a:t>)</a:t>
            </a:r>
          </a:p>
          <a:p>
            <a:r>
              <a:rPr lang="en-US" dirty="0"/>
              <a:t>DEV - US-EAST-1(</a:t>
            </a:r>
            <a:r>
              <a:rPr lang="en-US" dirty="0" err="1"/>
              <a:t>dev.platform-ops.com</a:t>
            </a:r>
            <a:r>
              <a:rPr lang="en-US" dirty="0"/>
              <a:t>)</a:t>
            </a:r>
          </a:p>
          <a:p>
            <a:r>
              <a:rPr lang="en-US" dirty="0"/>
              <a:t>STAGE - US-WEST-1(</a:t>
            </a:r>
            <a:r>
              <a:rPr lang="en-US" dirty="0" err="1"/>
              <a:t>stage.platform-ops.com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32A7-EA0F-894E-9628-F653D7EE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5587286"/>
            <a:ext cx="7791189" cy="955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C829CC-EA7A-1643-93F9-A17668077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338979"/>
            <a:ext cx="3876718" cy="298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7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1DE-516B-1047-A5C4-92DD8D1F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platform-</a:t>
            </a:r>
            <a:r>
              <a:rPr lang="en-US" dirty="0" err="1"/>
              <a:t>ops.com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AAE24-33EC-4544-AE73-D42C827D4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71" y="2188673"/>
            <a:ext cx="8016658" cy="43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3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1DE-516B-1047-A5C4-92DD8D1F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(EXAMPLES)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94766-F55E-9843-B57E-D4224881D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58" y="2449789"/>
            <a:ext cx="3909399" cy="1803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4DF52-341E-2E4C-8776-FFB85C7F6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58" y="4436305"/>
            <a:ext cx="3909399" cy="2061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ACFAC-C512-B846-8B0F-A1B82A9B7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864" y="2449016"/>
            <a:ext cx="3508192" cy="1820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BD0FE-780C-594F-9C83-67FE82D46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680" y="2447074"/>
            <a:ext cx="1999432" cy="1863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FA99C-BF67-5C4C-B99B-211FD5D5E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680" y="4436306"/>
            <a:ext cx="1999432" cy="2061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1D27E8-C350-BD41-84E3-3D4DBC4EA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864" y="4436305"/>
            <a:ext cx="3508192" cy="20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5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1DE-516B-1047-A5C4-92DD8D1F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(COSTS)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52FD9-EE4A-8945-8B6A-8D6E1BF9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87" y="2953615"/>
            <a:ext cx="8141918" cy="318789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9F5160-1BE3-C240-8D34-9B5FAD86E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26" y="2222287"/>
            <a:ext cx="3325661" cy="4322562"/>
          </a:xfrm>
        </p:spPr>
        <p:txBody>
          <a:bodyPr>
            <a:normAutofit/>
          </a:bodyPr>
          <a:lstStyle/>
          <a:p>
            <a:r>
              <a:rPr lang="en-US" dirty="0"/>
              <a:t>Estimated cost will change based on usage</a:t>
            </a:r>
          </a:p>
          <a:p>
            <a:r>
              <a:rPr lang="en-US" dirty="0"/>
              <a:t>MAX instances are set to 10 per auto scaling group for dev / stage / prod</a:t>
            </a:r>
          </a:p>
          <a:p>
            <a:r>
              <a:rPr lang="en-US" dirty="0"/>
              <a:t>Minimum 6 t3.small instances running at once</a:t>
            </a:r>
          </a:p>
        </p:txBody>
      </p:sp>
    </p:spTree>
    <p:extLst>
      <p:ext uri="{BB962C8B-B14F-4D97-AF65-F5344CB8AC3E}">
        <p14:creationId xmlns:p14="http://schemas.microsoft.com/office/powerpoint/2010/main" val="299612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2305-A883-1446-AD76-EEB66A0B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68993-DDBD-E34B-87A8-05889C359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link: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/Jeremy-Boyle/Platform-ops-</a:t>
            </a:r>
            <a:r>
              <a:rPr lang="en-US"/>
              <a:t>final.git</a:t>
            </a:r>
            <a:endParaRPr lang="en-US" dirty="0"/>
          </a:p>
          <a:p>
            <a:r>
              <a:rPr lang="en-US" dirty="0"/>
              <a:t>Terraform Documentation For AWS:</a:t>
            </a:r>
          </a:p>
          <a:p>
            <a:pPr lvl="1"/>
            <a:r>
              <a:rPr lang="en-US" dirty="0">
                <a:hlinkClick r:id="rId2"/>
              </a:rPr>
              <a:t>https://registry.terraform.io/providers/hashicorp/aws/latest/docs</a:t>
            </a:r>
            <a:endParaRPr lang="en-US" dirty="0"/>
          </a:p>
          <a:p>
            <a:r>
              <a:rPr lang="en-US" dirty="0"/>
              <a:t>AWS Documentation: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2305-A883-1446-AD76-EEB66A0B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68993-DDBD-E34B-87A8-05889C359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GitHub to download the repo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/git-guides/install-git</a:t>
            </a:r>
          </a:p>
          <a:p>
            <a:r>
              <a:rPr lang="en-US" dirty="0"/>
              <a:t>Terraform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learn.hashicorp.com</a:t>
            </a:r>
            <a:r>
              <a:rPr lang="en-US" dirty="0"/>
              <a:t>/tutorials/terraform/install-cli</a:t>
            </a:r>
          </a:p>
          <a:p>
            <a:r>
              <a:rPr lang="en-US" dirty="0"/>
              <a:t>AWS CLI:</a:t>
            </a:r>
          </a:p>
          <a:p>
            <a:pPr lvl="1"/>
            <a:r>
              <a:rPr lang="en-US" dirty="0">
                <a:hlinkClick r:id="rId2"/>
              </a:rPr>
              <a:t>https://docs.aws.amazon.com/cli/latest/userguide/install-cliv2.html</a:t>
            </a:r>
            <a:endParaRPr lang="en-US" dirty="0"/>
          </a:p>
          <a:p>
            <a:r>
              <a:rPr lang="en-US" dirty="0"/>
              <a:t>Docker: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docs.docker.com</a:t>
            </a:r>
            <a:r>
              <a:rPr lang="en-US" dirty="0"/>
              <a:t>/get-docker/</a:t>
            </a:r>
          </a:p>
          <a:p>
            <a:r>
              <a:rPr lang="en-US" dirty="0"/>
              <a:t>Text editor (Preferred 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6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2305-A883-1446-AD76-EEB66A0B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creates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68993-DDBD-E34B-87A8-05889C359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59657"/>
            <a:ext cx="3064356" cy="3636511"/>
          </a:xfrm>
        </p:spPr>
        <p:txBody>
          <a:bodyPr/>
          <a:lstStyle/>
          <a:p>
            <a:pPr lvl="1"/>
            <a:r>
              <a:rPr lang="en-US" dirty="0"/>
              <a:t>ECS Cluster</a:t>
            </a:r>
          </a:p>
          <a:p>
            <a:pPr lvl="2"/>
            <a:r>
              <a:rPr lang="en-US" dirty="0"/>
              <a:t>NGINX</a:t>
            </a:r>
          </a:p>
          <a:p>
            <a:pPr lvl="2"/>
            <a:r>
              <a:rPr lang="en-US" dirty="0"/>
              <a:t>NODEJS</a:t>
            </a:r>
          </a:p>
          <a:p>
            <a:pPr lvl="2"/>
            <a:r>
              <a:rPr lang="en-US" dirty="0"/>
              <a:t>MONGO</a:t>
            </a:r>
          </a:p>
          <a:p>
            <a:pPr lvl="2"/>
            <a:r>
              <a:rPr lang="en-US" dirty="0"/>
              <a:t>POSTGRES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8FCDDD-8667-E84D-A272-478F9C203CF4}"/>
              </a:ext>
            </a:extLst>
          </p:cNvPr>
          <p:cNvSpPr txBox="1">
            <a:spLocks/>
          </p:cNvSpPr>
          <p:nvPr/>
        </p:nvSpPr>
        <p:spPr>
          <a:xfrm>
            <a:off x="3031643" y="2222287"/>
            <a:ext cx="3064356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Load-Balancers</a:t>
            </a:r>
          </a:p>
          <a:p>
            <a:pPr lvl="2"/>
            <a:r>
              <a:rPr lang="en-US" dirty="0"/>
              <a:t>PUBLIC</a:t>
            </a:r>
          </a:p>
          <a:p>
            <a:pPr lvl="3"/>
            <a:r>
              <a:rPr lang="en-US" dirty="0"/>
              <a:t>HTTP – HTTPS</a:t>
            </a:r>
          </a:p>
          <a:p>
            <a:pPr lvl="2"/>
            <a:r>
              <a:rPr lang="en-US" dirty="0"/>
              <a:t>Private</a:t>
            </a:r>
          </a:p>
          <a:p>
            <a:pPr lvl="3"/>
            <a:r>
              <a:rPr lang="en-US" dirty="0"/>
              <a:t>MONGO - POSTGRES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32A386-DCAC-EA42-BF88-BCA8538F0673}"/>
              </a:ext>
            </a:extLst>
          </p:cNvPr>
          <p:cNvSpPr txBox="1">
            <a:spLocks/>
          </p:cNvSpPr>
          <p:nvPr/>
        </p:nvSpPr>
        <p:spPr>
          <a:xfrm>
            <a:off x="5484296" y="2009344"/>
            <a:ext cx="3064356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Network</a:t>
            </a:r>
          </a:p>
          <a:p>
            <a:pPr lvl="2"/>
            <a:r>
              <a:rPr lang="en-US" dirty="0"/>
              <a:t>Subnets</a:t>
            </a:r>
          </a:p>
          <a:p>
            <a:pPr lvl="2"/>
            <a:r>
              <a:rPr lang="en-US" dirty="0"/>
              <a:t>VPC</a:t>
            </a:r>
          </a:p>
          <a:p>
            <a:pPr lvl="2"/>
            <a:r>
              <a:rPr lang="en-US" dirty="0"/>
              <a:t>Security group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37DDEC-E696-EF4D-85AA-C5C2C8FF9308}"/>
              </a:ext>
            </a:extLst>
          </p:cNvPr>
          <p:cNvSpPr txBox="1">
            <a:spLocks/>
          </p:cNvSpPr>
          <p:nvPr/>
        </p:nvSpPr>
        <p:spPr>
          <a:xfrm>
            <a:off x="7989502" y="2159657"/>
            <a:ext cx="3064356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Additional</a:t>
            </a:r>
          </a:p>
          <a:p>
            <a:pPr lvl="2"/>
            <a:r>
              <a:rPr lang="en-US" dirty="0"/>
              <a:t>Nagios Server</a:t>
            </a:r>
          </a:p>
          <a:p>
            <a:pPr lvl="2"/>
            <a:r>
              <a:rPr lang="en-US" dirty="0"/>
              <a:t>CloudWatch logs</a:t>
            </a:r>
          </a:p>
          <a:p>
            <a:pPr lvl="2"/>
            <a:r>
              <a:rPr lang="en-US" dirty="0"/>
              <a:t>ECR</a:t>
            </a:r>
          </a:p>
          <a:p>
            <a:pPr lvl="2"/>
            <a:r>
              <a:rPr lang="en-US" dirty="0"/>
              <a:t>Polices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5FFF-97DC-9044-9361-DC9ADD463503}"/>
              </a:ext>
            </a:extLst>
          </p:cNvPr>
          <p:cNvSpPr txBox="1"/>
          <p:nvPr/>
        </p:nvSpPr>
        <p:spPr>
          <a:xfrm>
            <a:off x="1261298" y="5708485"/>
            <a:ext cx="3811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For a full list refer to the source .</a:t>
            </a:r>
            <a:r>
              <a:rPr lang="en-US" sz="1100" dirty="0" err="1"/>
              <a:t>tf</a:t>
            </a:r>
            <a:r>
              <a:rPr lang="en-US" sz="1100" dirty="0"/>
              <a:t> files, each is named with the service it refers to</a:t>
            </a:r>
          </a:p>
        </p:txBody>
      </p:sp>
    </p:spTree>
    <p:extLst>
      <p:ext uri="{BB962C8B-B14F-4D97-AF65-F5344CB8AC3E}">
        <p14:creationId xmlns:p14="http://schemas.microsoft.com/office/powerpoint/2010/main" val="37940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2305-A883-1446-AD76-EEB66A0B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68993-DDBD-E34B-87A8-05889C359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59657"/>
            <a:ext cx="6173260" cy="3906488"/>
          </a:xfrm>
        </p:spPr>
        <p:txBody>
          <a:bodyPr/>
          <a:lstStyle/>
          <a:p>
            <a:pPr lvl="1"/>
            <a:r>
              <a:rPr lang="en-US" dirty="0"/>
              <a:t>Main configuration options are in </a:t>
            </a:r>
            <a:r>
              <a:rPr lang="en-US" dirty="0" err="1"/>
              <a:t>AWS.tf</a:t>
            </a:r>
            <a:endParaRPr lang="en-US" dirty="0"/>
          </a:p>
          <a:p>
            <a:pPr lvl="2"/>
            <a:r>
              <a:rPr lang="en-US" dirty="0"/>
              <a:t>Each file refers to what is inside</a:t>
            </a:r>
          </a:p>
          <a:p>
            <a:pPr lvl="2"/>
            <a:r>
              <a:rPr lang="en-US" dirty="0"/>
              <a:t>For example ec2_loadbalancer is all load balancing related</a:t>
            </a:r>
          </a:p>
          <a:p>
            <a:pPr lvl="2"/>
            <a:r>
              <a:rPr lang="en-US" dirty="0" err="1"/>
              <a:t>Conf</a:t>
            </a:r>
            <a:r>
              <a:rPr lang="en-US" dirty="0"/>
              <a:t> is the configuration files for our Docker and website live, change as needed but do not change the file names</a:t>
            </a:r>
          </a:p>
          <a:p>
            <a:pPr lvl="2"/>
            <a:r>
              <a:rPr lang="en-US" dirty="0"/>
              <a:t>www is where we place our website files that docker will use to build our </a:t>
            </a:r>
            <a:r>
              <a:rPr lang="en-US" dirty="0" err="1"/>
              <a:t>nginx</a:t>
            </a:r>
            <a:r>
              <a:rPr lang="en-US" dirty="0"/>
              <a:t> image</a:t>
            </a:r>
          </a:p>
          <a:p>
            <a:pPr lvl="2"/>
            <a:r>
              <a:rPr lang="en-US" dirty="0"/>
              <a:t>Keys starts empty but will populate with the generated </a:t>
            </a:r>
            <a:r>
              <a:rPr lang="en-US" dirty="0" err="1"/>
              <a:t>ssh</a:t>
            </a:r>
            <a:r>
              <a:rPr lang="en-US" dirty="0"/>
              <a:t>-keys needed to access the machines if needed.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57707-75FA-B84E-B948-28E22F8C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531" y="2159657"/>
            <a:ext cx="2917868" cy="39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1DE-516B-1047-A5C4-92DD8D1F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(AWS Creds)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1BD1C-5560-DC4A-B6F2-19DEBF4AF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682296" cy="3636511"/>
          </a:xfrm>
        </p:spPr>
        <p:txBody>
          <a:bodyPr/>
          <a:lstStyle/>
          <a:p>
            <a:r>
              <a:rPr lang="en-US" dirty="0"/>
              <a:t>RUN CMD </a:t>
            </a:r>
            <a:r>
              <a:rPr lang="en-US" dirty="0" err="1"/>
              <a:t>aws</a:t>
            </a:r>
            <a:r>
              <a:rPr lang="en-US" dirty="0"/>
              <a:t> configure</a:t>
            </a:r>
          </a:p>
          <a:p>
            <a:pPr lvl="1"/>
            <a:r>
              <a:rPr lang="en-US" dirty="0"/>
              <a:t>You’ll need your API keys that you create in IAM </a:t>
            </a:r>
          </a:p>
          <a:p>
            <a:r>
              <a:rPr lang="en-US" dirty="0"/>
              <a:t>Make sure your file matches the correct requirements or change them to your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DC321-8FE2-7748-8EB6-4F0861FE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997" y="3887966"/>
            <a:ext cx="4828001" cy="1670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B36B4-1330-CF4E-BCC2-1A79E117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997" y="2222287"/>
            <a:ext cx="50292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3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1DE-516B-1047-A5C4-92DD8D1F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(Terraform)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1BD1C-5560-DC4A-B6F2-19DEBF4AF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vars</a:t>
            </a:r>
            <a:r>
              <a:rPr lang="en-US" dirty="0"/>
              <a:t> as needed in </a:t>
            </a:r>
            <a:r>
              <a:rPr lang="en-US" dirty="0" err="1"/>
              <a:t>aws.tf</a:t>
            </a:r>
            <a:r>
              <a:rPr lang="en-US" dirty="0"/>
              <a:t> line 30</a:t>
            </a:r>
          </a:p>
          <a:p>
            <a:r>
              <a:rPr lang="en-US" dirty="0"/>
              <a:t>CMD terraform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Gets the needed dependencies   </a:t>
            </a:r>
          </a:p>
          <a:p>
            <a:r>
              <a:rPr lang="en-US" dirty="0"/>
              <a:t>CMD terraform plan –out prod</a:t>
            </a:r>
          </a:p>
          <a:p>
            <a:pPr lvl="1"/>
            <a:r>
              <a:rPr lang="en-US" dirty="0"/>
              <a:t>Plans our AWS infrastructure</a:t>
            </a:r>
          </a:p>
          <a:p>
            <a:r>
              <a:rPr lang="en-US" dirty="0"/>
              <a:t>Run terraform apply “prod”</a:t>
            </a:r>
          </a:p>
          <a:p>
            <a:pPr lvl="1"/>
            <a:r>
              <a:rPr lang="en-US" dirty="0"/>
              <a:t>Creates our instances to AWS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DC321-8FE2-7748-8EB6-4F0861FE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28" y="3061106"/>
            <a:ext cx="4828001" cy="19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8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1DE-516B-1047-A5C4-92DD8D1F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(Terraform)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1BD1C-5560-DC4A-B6F2-19DEBF4AF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762416" cy="363651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CMD terraform output</a:t>
            </a:r>
          </a:p>
          <a:p>
            <a:pPr lvl="1"/>
            <a:r>
              <a:rPr lang="en-US" dirty="0"/>
              <a:t>Shows the configuration options and passwords that it generates</a:t>
            </a:r>
          </a:p>
          <a:p>
            <a:r>
              <a:rPr lang="en-US" dirty="0"/>
              <a:t>Use these to access the desired resource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B0A5C-EA10-794A-9C05-33F021850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874" y="3429000"/>
            <a:ext cx="3835748" cy="20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1DE-516B-1047-A5C4-92DD8D1F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PagerDuty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1BD1C-5560-DC4A-B6F2-19DEBF4AF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762416" cy="363651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Optional setup PagerDuty</a:t>
            </a:r>
          </a:p>
          <a:p>
            <a:r>
              <a:rPr lang="en-US" dirty="0"/>
              <a:t>You can add alerts as need via CloudWatch with alarms</a:t>
            </a:r>
          </a:p>
          <a:p>
            <a:pPr lvl="1"/>
            <a:r>
              <a:rPr lang="en-US" dirty="0">
                <a:hlinkClick r:id="rId2"/>
              </a:rPr>
              <a:t>https://docs.aws.amazon.com/AWSEC2/latest/UserGuide/using-cloudwatch-createalarm.html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support.pagerduty.com</a:t>
            </a:r>
            <a:r>
              <a:rPr lang="en-US" dirty="0"/>
              <a:t>/docs/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cloudwatch</a:t>
            </a:r>
            <a:r>
              <a:rPr lang="en-US" dirty="0"/>
              <a:t>-integration-guide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58DB0-1963-CE41-9A12-6EAFF2C7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652" y="2559358"/>
            <a:ext cx="3293809" cy="1739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1D23E-C51C-6344-94F0-3328C338B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547" y="2559358"/>
            <a:ext cx="2531809" cy="2729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6FFCA-B5BF-4540-A45B-4ED3DDBC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652" y="4509370"/>
            <a:ext cx="2025397" cy="195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43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161</TotalTime>
  <Words>499</Words>
  <Application>Microsoft Macintosh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Documentation</vt:lpstr>
      <vt:lpstr>Links</vt:lpstr>
      <vt:lpstr>Prereq</vt:lpstr>
      <vt:lpstr>What this creates</vt:lpstr>
      <vt:lpstr>Source Structure</vt:lpstr>
      <vt:lpstr>Configuration (AWS Creds)</vt:lpstr>
      <vt:lpstr>Configuration (Terraform)</vt:lpstr>
      <vt:lpstr>Outputs (Terraform)</vt:lpstr>
      <vt:lpstr>PagerDuty</vt:lpstr>
      <vt:lpstr>Nagios</vt:lpstr>
      <vt:lpstr>Stages / DNS</vt:lpstr>
      <vt:lpstr>Website platform-ops.com</vt:lpstr>
      <vt:lpstr>AWS (EXAMPLES)</vt:lpstr>
      <vt:lpstr>AWS (COSTS)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Documentation</dc:title>
  <dc:creator>Microsoft Office User</dc:creator>
  <cp:lastModifiedBy>Microsoft Office User</cp:lastModifiedBy>
  <cp:revision>23</cp:revision>
  <dcterms:created xsi:type="dcterms:W3CDTF">2021-04-06T17:45:44Z</dcterms:created>
  <dcterms:modified xsi:type="dcterms:W3CDTF">2021-04-06T20:26:55Z</dcterms:modified>
</cp:coreProperties>
</file>